
<file path=[Content_Types].xml><?xml version="1.0" encoding="utf-8"?>
<Types xmlns="http://schemas.openxmlformats.org/package/2006/content-types"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jpeg" ContentType="image/jpeg"/>
  <Default Extension="png" ContentType="image/png"/>
  <Default Extension="rels" ContentType="application/vnd.openxmlformats-package.relationships+xml"/>
  <Default Extension="xml" ContentType="application/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officeDocument/2006/relationships/extended-properties" Target="docProps/app.xml"  /><Relationship Id="rId3" Type="http://schemas.openxmlformats.org/package/2006/relationships/metadata/core-properties" Target="docProps/core.xml"  /><Relationship Id="rId4" Type="http://schemas.openxmlformats.org/package/2006/relationships/metadata/thumbnail" Target="docProps/thumbnail.jpeg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20"/>
  </p:sldMasterIdLst>
  <p:sldIdLst>
    <p:sldId id="257" r:id="rId1"/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>
    <p:restoredLeft sz="8191"/>
    <p:restoredTop sz="9637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" Target="slides/slide1.xml"  /><Relationship Id="rId10" Type="http://schemas.openxmlformats.org/officeDocument/2006/relationships/slide" Target="slides/slide10.xml"  /><Relationship Id="rId11" Type="http://schemas.openxmlformats.org/officeDocument/2006/relationships/slide" Target="slides/slide11.xml"  /><Relationship Id="rId12" Type="http://schemas.openxmlformats.org/officeDocument/2006/relationships/slide" Target="slides/slide12.xml"  /><Relationship Id="rId13" Type="http://schemas.openxmlformats.org/officeDocument/2006/relationships/slide" Target="slides/slide13.xml"  /><Relationship Id="rId14" Type="http://schemas.openxmlformats.org/officeDocument/2006/relationships/slide" Target="slides/slide14.xml"  /><Relationship Id="rId15" Type="http://schemas.openxmlformats.org/officeDocument/2006/relationships/slide" Target="slides/slide15.xml"  /><Relationship Id="rId16" Type="http://schemas.openxmlformats.org/officeDocument/2006/relationships/slide" Target="slides/slide16.xml"  /><Relationship Id="rId17" Type="http://schemas.openxmlformats.org/officeDocument/2006/relationships/slide" Target="slides/slide17.xml"  /><Relationship Id="rId18" Type="http://schemas.openxmlformats.org/officeDocument/2006/relationships/presProps" Target="presProps.xml"  /><Relationship Id="rId19" Type="http://schemas.openxmlformats.org/officeDocument/2006/relationships/viewProps" Target="viewProps.xml"  /><Relationship Id="rId2" Type="http://schemas.openxmlformats.org/officeDocument/2006/relationships/slide" Target="slides/slide2.xml"  /><Relationship Id="rId20" Type="http://schemas.openxmlformats.org/officeDocument/2006/relationships/slideMaster" Target="slideMasters/slideMaster1.xml"  /><Relationship Id="rId21" Type="http://schemas.openxmlformats.org/officeDocument/2006/relationships/theme" Target="theme/theme1.xml"  /><Relationship Id="rId22" Type="http://schemas.openxmlformats.org/officeDocument/2006/relationships/tableStyles" Target="tableStyles.xml"  /><Relationship Id="rId3" Type="http://schemas.openxmlformats.org/officeDocument/2006/relationships/slide" Target="slides/slide3.xml"  /><Relationship Id="rId4" Type="http://schemas.openxmlformats.org/officeDocument/2006/relationships/slide" Target="slides/slide4.xml"  /><Relationship Id="rId5" Type="http://schemas.openxmlformats.org/officeDocument/2006/relationships/slide" Target="slides/slide5.xml"  /><Relationship Id="rId6" Type="http://schemas.openxmlformats.org/officeDocument/2006/relationships/slide" Target="slides/slide6.xml"  /><Relationship Id="rId7" Type="http://schemas.openxmlformats.org/officeDocument/2006/relationships/slide" Target="slides/slide7.xml"  /><Relationship Id="rId8" Type="http://schemas.openxmlformats.org/officeDocument/2006/relationships/slide" Target="slides/slide8.xml"  /><Relationship Id="rId9" Type="http://schemas.openxmlformats.org/officeDocument/2006/relationships/slide" Target="slides/slide9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slideLayout" Target="../slideLayouts/slideLayout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Them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0"/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 lnSpcReduction="0"/>
          </a:bodyPr>
          <a:lstStyle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F8166F1F-CE9B-4651-A6AA-CD717754106B}" type="datetimeFigureOut">
              <a:rPr lang="en-US" altLang="en-US"/>
              <a:pPr/>
              <a:t>10/1/2020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r>
              <a:rPr lang="en-US" altLang="en-US"/>
              <a:t/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/>
            <a:fld id="{F7021451-1387-4CA6-816F-3879F97B5CBC}" type="slidenum">
              <a:rPr lang="en-US" altLang="en-US"/>
              <a:pPr/>
              <a:t>�#�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3.png"  /><Relationship Id="rId3" Type="http://schemas.openxmlformats.org/officeDocument/2006/relationships/image" Target="../media/image8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5.png"  /><Relationship Id="rId3" Type="http://schemas.openxmlformats.org/officeDocument/2006/relationships/image" Target="../media/image86.png"  /><Relationship Id="rId4" Type="http://schemas.openxmlformats.org/officeDocument/2006/relationships/image" Target="../media/image8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8.png"  /><Relationship Id="rId3" Type="http://schemas.openxmlformats.org/officeDocument/2006/relationships/image" Target="../media/image8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0.png"  /><Relationship Id="rId3" Type="http://schemas.openxmlformats.org/officeDocument/2006/relationships/image" Target="../media/image9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2.png"  /><Relationship Id="rId3" Type="http://schemas.openxmlformats.org/officeDocument/2006/relationships/image" Target="../media/image93.png"  /><Relationship Id="rId4" Type="http://schemas.openxmlformats.org/officeDocument/2006/relationships/image" Target="../media/image94.png"  /><Relationship Id="rId5" Type="http://schemas.openxmlformats.org/officeDocument/2006/relationships/image" Target="../media/image95.png"  /><Relationship Id="rId6" Type="http://schemas.openxmlformats.org/officeDocument/2006/relationships/image" Target="../media/image96.png"  /><Relationship Id="rId7" Type="http://schemas.openxmlformats.org/officeDocument/2006/relationships/image" Target="../media/image97.png"  /><Relationship Id="rId8" Type="http://schemas.openxmlformats.org/officeDocument/2006/relationships/image" Target="../media/image98.png"  /><Relationship Id="rId9" Type="http://schemas.openxmlformats.org/officeDocument/2006/relationships/image" Target="../media/image9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8.png"  /><Relationship Id="rId11" Type="http://schemas.openxmlformats.org/officeDocument/2006/relationships/image" Target="../media/image109.png"  /><Relationship Id="rId12" Type="http://schemas.openxmlformats.org/officeDocument/2006/relationships/image" Target="../media/image110.png"  /><Relationship Id="rId13" Type="http://schemas.openxmlformats.org/officeDocument/2006/relationships/image" Target="../media/image111.png"  /><Relationship Id="rId14" Type="http://schemas.openxmlformats.org/officeDocument/2006/relationships/image" Target="../media/image112.png"  /><Relationship Id="rId15" Type="http://schemas.openxmlformats.org/officeDocument/2006/relationships/image" Target="../media/image113.png"  /><Relationship Id="rId2" Type="http://schemas.openxmlformats.org/officeDocument/2006/relationships/image" Target="../media/image100.png"  /><Relationship Id="rId3" Type="http://schemas.openxmlformats.org/officeDocument/2006/relationships/image" Target="../media/image101.png"  /><Relationship Id="rId4" Type="http://schemas.openxmlformats.org/officeDocument/2006/relationships/image" Target="../media/image102.png"  /><Relationship Id="rId5" Type="http://schemas.openxmlformats.org/officeDocument/2006/relationships/image" Target="../media/image103.png"  /><Relationship Id="rId6" Type="http://schemas.openxmlformats.org/officeDocument/2006/relationships/image" Target="../media/image104.png"  /><Relationship Id="rId7" Type="http://schemas.openxmlformats.org/officeDocument/2006/relationships/image" Target="../media/image105.png"  /><Relationship Id="rId8" Type="http://schemas.openxmlformats.org/officeDocument/2006/relationships/image" Target="../media/image106.png"  /><Relationship Id="rId9" Type="http://schemas.openxmlformats.org/officeDocument/2006/relationships/image" Target="../media/image107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2.png"  /><Relationship Id="rId11" Type="http://schemas.openxmlformats.org/officeDocument/2006/relationships/image" Target="../media/image123.png"  /><Relationship Id="rId12" Type="http://schemas.openxmlformats.org/officeDocument/2006/relationships/image" Target="../media/image124.png"  /><Relationship Id="rId2" Type="http://schemas.openxmlformats.org/officeDocument/2006/relationships/image" Target="../media/image114.png"  /><Relationship Id="rId3" Type="http://schemas.openxmlformats.org/officeDocument/2006/relationships/image" Target="../media/image115.png"  /><Relationship Id="rId4" Type="http://schemas.openxmlformats.org/officeDocument/2006/relationships/image" Target="../media/image116.png"  /><Relationship Id="rId5" Type="http://schemas.openxmlformats.org/officeDocument/2006/relationships/image" Target="../media/image117.png"  /><Relationship Id="rId6" Type="http://schemas.openxmlformats.org/officeDocument/2006/relationships/image" Target="../media/image118.png"  /><Relationship Id="rId7" Type="http://schemas.openxmlformats.org/officeDocument/2006/relationships/image" Target="../media/image119.png"  /><Relationship Id="rId8" Type="http://schemas.openxmlformats.org/officeDocument/2006/relationships/image" Target="../media/image120.png"  /><Relationship Id="rId9" Type="http://schemas.openxmlformats.org/officeDocument/2006/relationships/image" Target="../media/image12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25.png"  /><Relationship Id="rId3" Type="http://schemas.openxmlformats.org/officeDocument/2006/relationships/image" Target="../media/image126.png"  /><Relationship Id="rId4" Type="http://schemas.openxmlformats.org/officeDocument/2006/relationships/image" Target="../media/image12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.png"  /><Relationship Id="rId11" Type="http://schemas.openxmlformats.org/officeDocument/2006/relationships/image" Target="../media/image15.png"  /><Relationship Id="rId12" Type="http://schemas.openxmlformats.org/officeDocument/2006/relationships/image" Target="../media/image16.png"  /><Relationship Id="rId13" Type="http://schemas.openxmlformats.org/officeDocument/2006/relationships/image" Target="../media/image17.png"  /><Relationship Id="rId14" Type="http://schemas.openxmlformats.org/officeDocument/2006/relationships/image" Target="../media/image18.png"  /><Relationship Id="rId15" Type="http://schemas.openxmlformats.org/officeDocument/2006/relationships/image" Target="../media/image19.png"  /><Relationship Id="rId16" Type="http://schemas.openxmlformats.org/officeDocument/2006/relationships/image" Target="../media/image20.png"  /><Relationship Id="rId17" Type="http://schemas.openxmlformats.org/officeDocument/2006/relationships/image" Target="../media/image21.png"  /><Relationship Id="rId18" Type="http://schemas.openxmlformats.org/officeDocument/2006/relationships/image" Target="../media/image22.png"  /><Relationship Id="rId19" Type="http://schemas.openxmlformats.org/officeDocument/2006/relationships/image" Target="../media/image23.png"  /><Relationship Id="rId2" Type="http://schemas.openxmlformats.org/officeDocument/2006/relationships/image" Target="../media/image6.png"  /><Relationship Id="rId20" Type="http://schemas.openxmlformats.org/officeDocument/2006/relationships/image" Target="../media/image24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3.png"  /><Relationship Id="rId11" Type="http://schemas.openxmlformats.org/officeDocument/2006/relationships/image" Target="../media/image34.png"  /><Relationship Id="rId12" Type="http://schemas.openxmlformats.org/officeDocument/2006/relationships/image" Target="../media/image35.png"  /><Relationship Id="rId13" Type="http://schemas.openxmlformats.org/officeDocument/2006/relationships/image" Target="../media/image36.png"  /><Relationship Id="rId14" Type="http://schemas.openxmlformats.org/officeDocument/2006/relationships/image" Target="../media/image37.png"  /><Relationship Id="rId15" Type="http://schemas.openxmlformats.org/officeDocument/2006/relationships/image" Target="../media/image38.png"  /><Relationship Id="rId16" Type="http://schemas.openxmlformats.org/officeDocument/2006/relationships/image" Target="../media/image39.png"  /><Relationship Id="rId17" Type="http://schemas.openxmlformats.org/officeDocument/2006/relationships/image" Target="../media/image40.png"  /><Relationship Id="rId18" Type="http://schemas.openxmlformats.org/officeDocument/2006/relationships/image" Target="../media/image41.png"  /><Relationship Id="rId19" Type="http://schemas.openxmlformats.org/officeDocument/2006/relationships/image" Target="../media/image42.png"  /><Relationship Id="rId2" Type="http://schemas.openxmlformats.org/officeDocument/2006/relationships/image" Target="../media/image25.png"  /><Relationship Id="rId20" Type="http://schemas.openxmlformats.org/officeDocument/2006/relationships/image" Target="../media/image43.png"  /><Relationship Id="rId21" Type="http://schemas.openxmlformats.org/officeDocument/2006/relationships/image" Target="../media/image44.png"  /><Relationship Id="rId22" Type="http://schemas.openxmlformats.org/officeDocument/2006/relationships/image" Target="../media/image45.png"  /><Relationship Id="rId23" Type="http://schemas.openxmlformats.org/officeDocument/2006/relationships/image" Target="../media/image46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Relationship Id="rId6" Type="http://schemas.openxmlformats.org/officeDocument/2006/relationships/image" Target="../media/image29.png"  /><Relationship Id="rId7" Type="http://schemas.openxmlformats.org/officeDocument/2006/relationships/image" Target="../media/image30.png"  /><Relationship Id="rId8" Type="http://schemas.openxmlformats.org/officeDocument/2006/relationships/image" Target="../media/image31.png"  /><Relationship Id="rId9" Type="http://schemas.openxmlformats.org/officeDocument/2006/relationships/image" Target="../media/image3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7.png"  /><Relationship Id="rId3" Type="http://schemas.openxmlformats.org/officeDocument/2006/relationships/image" Target="../media/image48.png"  /><Relationship Id="rId4" Type="http://schemas.openxmlformats.org/officeDocument/2006/relationships/image" Target="../media/image49.png"  /><Relationship Id="rId5" Type="http://schemas.openxmlformats.org/officeDocument/2006/relationships/image" Target="../media/image50.png"  /><Relationship Id="rId6" Type="http://schemas.openxmlformats.org/officeDocument/2006/relationships/image" Target="../media/image51.png"  /><Relationship Id="rId7" Type="http://schemas.openxmlformats.org/officeDocument/2006/relationships/image" Target="../media/image52.png"  /><Relationship Id="rId8" Type="http://schemas.openxmlformats.org/officeDocument/2006/relationships/image" Target="../media/image53.png"  /><Relationship Id="rId9" Type="http://schemas.openxmlformats.org/officeDocument/2006/relationships/image" Target="../media/image5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55.png"  /><Relationship Id="rId3" Type="http://schemas.openxmlformats.org/officeDocument/2006/relationships/image" Target="../media/image56.png"  /><Relationship Id="rId4" Type="http://schemas.openxmlformats.org/officeDocument/2006/relationships/image" Target="../media/image5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6.png"  /><Relationship Id="rId2" Type="http://schemas.openxmlformats.org/officeDocument/2006/relationships/image" Target="../media/image58.png"  /><Relationship Id="rId3" Type="http://schemas.openxmlformats.org/officeDocument/2006/relationships/image" Target="../media/image59.png"  /><Relationship Id="rId4" Type="http://schemas.openxmlformats.org/officeDocument/2006/relationships/image" Target="../media/image60.png"  /><Relationship Id="rId5" Type="http://schemas.openxmlformats.org/officeDocument/2006/relationships/image" Target="../media/image61.png"  /><Relationship Id="rId6" Type="http://schemas.openxmlformats.org/officeDocument/2006/relationships/image" Target="../media/image62.png"  /><Relationship Id="rId7" Type="http://schemas.openxmlformats.org/officeDocument/2006/relationships/image" Target="../media/image63.png"  /><Relationship Id="rId8" Type="http://schemas.openxmlformats.org/officeDocument/2006/relationships/image" Target="../media/image64.png"  /><Relationship Id="rId9" Type="http://schemas.openxmlformats.org/officeDocument/2006/relationships/image" Target="../media/image65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5.png"  /><Relationship Id="rId11" Type="http://schemas.openxmlformats.org/officeDocument/2006/relationships/image" Target="../media/image76.png"  /><Relationship Id="rId12" Type="http://schemas.openxmlformats.org/officeDocument/2006/relationships/image" Target="../media/image77.png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Relationship Id="rId4" Type="http://schemas.openxmlformats.org/officeDocument/2006/relationships/image" Target="../media/image69.png"  /><Relationship Id="rId5" Type="http://schemas.openxmlformats.org/officeDocument/2006/relationships/image" Target="../media/image70.png"  /><Relationship Id="rId6" Type="http://schemas.openxmlformats.org/officeDocument/2006/relationships/image" Target="../media/image71.png"  /><Relationship Id="rId7" Type="http://schemas.openxmlformats.org/officeDocument/2006/relationships/image" Target="../media/image72.png"  /><Relationship Id="rId8" Type="http://schemas.openxmlformats.org/officeDocument/2006/relationships/image" Target="../media/image73.png"  /><Relationship Id="rId9" Type="http://schemas.openxmlformats.org/officeDocument/2006/relationships/image" Target="../media/image7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78.png"  /><Relationship Id="rId3" Type="http://schemas.openxmlformats.org/officeDocument/2006/relationships/image" Target="../media/image79.png"  /><Relationship Id="rId4" Type="http://schemas.openxmlformats.org/officeDocument/2006/relationships/image" Target="../media/image8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1.png"  /><Relationship Id="rId3" Type="http://schemas.openxmlformats.org/officeDocument/2006/relationships/image" Target="../media/image82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6455425" y="2979584"/>
            <a:ext cx="10238095" cy="341904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6902442" y="2655558"/>
            <a:ext cx="7028571" cy="6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-69686" y="-81811"/>
            <a:ext cx="5494741" cy="10444112"/>
            <a:chOff x="-69686" y="-81811"/>
            <a:chExt cx="5494741" cy="1044411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-69686" y="-81811"/>
              <a:ext cx="5494741" cy="104441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7793496" y="-44009"/>
            <a:ext cx="567017" cy="10391635"/>
            <a:chOff x="17793496" y="-44009"/>
            <a:chExt cx="567017" cy="103916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17793496" y="-44009"/>
              <a:ext cx="567017" cy="1039163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9553874" y="7151120"/>
            <a:ext cx="7485714" cy="6761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0">
    <p:bg>
      <p:bgPr shadeToTitle="0">
        <a:solidFill>
          <a:srgbClr val="fdb9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5126597" y="172580"/>
            <a:ext cx="6961905" cy="170476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0" y="1708952"/>
            <a:ext cx="18285714" cy="8576762"/>
            <a:chOff x="0" y="1708952"/>
            <a:chExt cx="18285714" cy="857676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0" y="1708952"/>
              <a:ext cx="18285714" cy="8576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bg>
      <p:bgPr shadeToTitle="0">
        <a:solidFill>
          <a:srgbClr val="fdb9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708952"/>
            <a:ext cx="18285714" cy="8576762"/>
            <a:chOff x="0" y="1708952"/>
            <a:chExt cx="18285714" cy="8576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0" y="1708952"/>
              <a:ext cx="18285714" cy="8576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630609" y="84100"/>
            <a:ext cx="9628571" cy="17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0" y="1708952"/>
            <a:ext cx="18285714" cy="8576762"/>
            <a:chOff x="0" y="1708952"/>
            <a:chExt cx="18285714" cy="85767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0" y="1708952"/>
              <a:ext cx="18285714" cy="85767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bg>
      <p:bgPr shadeToTitle="0">
        <a:solidFill>
          <a:srgbClr val="fdb9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708952"/>
            <a:ext cx="18285714" cy="8576762"/>
            <a:chOff x="0" y="1708952"/>
            <a:chExt cx="18285714" cy="8576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0" y="1708952"/>
              <a:ext cx="18285714" cy="8576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689595" y="187326"/>
            <a:ext cx="8447619" cy="170476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3">
    <p:bg>
      <p:bgPr shadeToTitle="0">
        <a:solidFill>
          <a:srgbClr val="fdb9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708952"/>
            <a:ext cx="18285714" cy="8576762"/>
            <a:chOff x="0" y="1708952"/>
            <a:chExt cx="18285714" cy="8576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0" y="1708952"/>
              <a:ext cx="18285714" cy="8576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674849" y="261059"/>
            <a:ext cx="5933333" cy="170476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1918189" y="3300134"/>
            <a:ext cx="14435441" cy="7064351"/>
            <a:chOff x="1918189" y="3300134"/>
            <a:chExt cx="14435441" cy="706435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1918189" y="3300134"/>
              <a:ext cx="14435441" cy="706435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088667" y="6639927"/>
            <a:ext cx="5752381" cy="17047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3246760" y="8449657"/>
            <a:ext cx="2361905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1918189" y="3301070"/>
            <a:ext cx="2873034" cy="2873034"/>
            <a:chOff x="1918189" y="3301070"/>
            <a:chExt cx="2873034" cy="287303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1918189" y="3301070"/>
              <a:ext cx="2873034" cy="287303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2636467" y="3524285"/>
            <a:ext cx="1695238" cy="17047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2700117" y="5029034"/>
            <a:ext cx="1752381" cy="6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2883979" y="4300758"/>
            <a:ext cx="2337091" cy="2207436"/>
            <a:chOff x="12883979" y="4300758"/>
            <a:chExt cx="2337091" cy="220743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9">
              <a:alphaModFix/>
              <a:lum/>
            </a:blip>
            <a:stretch>
              <a:fillRect/>
            </a:stretch>
          </p:blipFill>
          <p:spPr>
            <a:xfrm>
              <a:off x="12883979" y="4300758"/>
              <a:ext cx="2337091" cy="22074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5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2143995" y="2962529"/>
            <a:ext cx="6156863" cy="2940812"/>
            <a:chOff x="2143995" y="2962529"/>
            <a:chExt cx="6156863" cy="294081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2143995" y="2962529"/>
              <a:ext cx="6156863" cy="294081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142828" y="728492"/>
            <a:ext cx="8152381" cy="1704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9120811" y="6657641"/>
            <a:ext cx="1542857" cy="6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1634192" y="2969194"/>
            <a:ext cx="4560749" cy="6081079"/>
            <a:chOff x="11634192" y="2969194"/>
            <a:chExt cx="4560749" cy="60810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11634192" y="2969194"/>
              <a:ext cx="4560749" cy="60810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8474002" y="2960825"/>
            <a:ext cx="2955038" cy="2955038"/>
            <a:chOff x="8474002" y="2960825"/>
            <a:chExt cx="2955038" cy="295503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8474002" y="2960825"/>
              <a:ext cx="2955038" cy="295503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5321637" y="6089446"/>
            <a:ext cx="2960828" cy="2960828"/>
            <a:chOff x="5321637" y="6089446"/>
            <a:chExt cx="2960828" cy="296082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5321637" y="6089446"/>
              <a:ext cx="2960828" cy="29608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2150521" y="6089446"/>
            <a:ext cx="2960828" cy="2960828"/>
            <a:chOff x="2150521" y="6089446"/>
            <a:chExt cx="2960828" cy="296082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>
              <a:alphaModFix/>
              <a:lum/>
            </a:blip>
            <a:stretch>
              <a:fillRect/>
            </a:stretch>
          </p:blipFill>
          <p:spPr>
            <a:xfrm>
              <a:off x="2150521" y="6089446"/>
              <a:ext cx="2960828" cy="296082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8478064" y="6101968"/>
            <a:ext cx="2951600" cy="2948306"/>
            <a:chOff x="8478064" y="6101968"/>
            <a:chExt cx="2951600" cy="294830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 rotWithShape="1">
            <a:blip r:embed="rId9">
              <a:alphaModFix/>
              <a:lum/>
            </a:blip>
            <a:stretch>
              <a:fillRect/>
            </a:stretch>
          </p:blipFill>
          <p:spPr>
            <a:xfrm>
              <a:off x="8478064" y="6101968"/>
              <a:ext cx="2951600" cy="294830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9256464" y="7371636"/>
            <a:ext cx="1400000" cy="120952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8554588" y="6713535"/>
            <a:ext cx="2200000" cy="60952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12">
            <a:alphaModFix/>
            <a:lum/>
          </a:blip>
          <a:stretch>
            <a:fillRect/>
          </a:stretch>
        </p:blipFill>
        <p:spPr>
          <a:xfrm>
            <a:off x="9256464" y="7371636"/>
            <a:ext cx="1400000" cy="12095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3">
            <a:alphaModFix/>
            <a:lum/>
          </a:blip>
          <a:stretch>
            <a:fillRect/>
          </a:stretch>
        </p:blipFill>
        <p:spPr>
          <a:xfrm>
            <a:off x="9134623" y="6713535"/>
            <a:ext cx="1619048" cy="60952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4">
            <a:alphaModFix/>
            <a:lum/>
          </a:blip>
          <a:stretch>
            <a:fillRect/>
          </a:stretch>
        </p:blipFill>
        <p:spPr>
          <a:xfrm>
            <a:off x="2740476" y="4203121"/>
            <a:ext cx="4819048" cy="120952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15">
            <a:alphaModFix/>
            <a:lum/>
          </a:blip>
          <a:stretch>
            <a:fillRect/>
          </a:stretch>
        </p:blipFill>
        <p:spPr>
          <a:xfrm>
            <a:off x="2725940" y="3545020"/>
            <a:ext cx="1457143" cy="6095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8642211" y="-141504"/>
            <a:ext cx="9730579" cy="11004215"/>
            <a:chOff x="8642211" y="-141504"/>
            <a:chExt cx="9730579" cy="11004215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8642211" y="-141504"/>
              <a:ext cx="9688767" cy="5364399"/>
              <a:chOff x="8642211" y="-141504"/>
              <a:chExt cx="9688767" cy="536439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 rotWithShape="1">
              <a:blip r:embed="rId3">
                <a:alphaModFix/>
                <a:lum/>
              </a:blip>
              <a:stretch>
                <a:fillRect/>
              </a:stretch>
            </p:blipFill>
            <p:spPr>
              <a:xfrm>
                <a:off x="8642211" y="-141504"/>
                <a:ext cx="9688767" cy="536439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 rot="0">
              <a:off x="8642211" y="5222895"/>
              <a:ext cx="9730579" cy="5639816"/>
              <a:chOff x="8642211" y="5222895"/>
              <a:chExt cx="9730579" cy="5639816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  <a:lum/>
              </a:blip>
              <a:stretch>
                <a:fillRect/>
              </a:stretch>
            </p:blipFill>
            <p:spPr>
              <a:xfrm>
                <a:off x="8642211" y="5222895"/>
                <a:ext cx="9730579" cy="5639816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1431299" y="2769458"/>
            <a:ext cx="3552381" cy="17047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1522725" y="4756138"/>
            <a:ext cx="2733333" cy="6095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9820463" y="1660297"/>
            <a:ext cx="466667" cy="609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9820463" y="6788915"/>
            <a:ext cx="523810" cy="6095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9805225" y="2411214"/>
            <a:ext cx="695238" cy="79047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9805225" y="7539832"/>
            <a:ext cx="695238" cy="7904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13907306" y="2411214"/>
            <a:ext cx="695238" cy="79047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12">
            <a:alphaModFix/>
            <a:lum/>
          </a:blip>
          <a:stretch>
            <a:fillRect/>
          </a:stretch>
        </p:blipFill>
        <p:spPr>
          <a:xfrm>
            <a:off x="13907306" y="7539832"/>
            <a:ext cx="695238" cy="7904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7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1215130" y="-154584"/>
            <a:ext cx="7213779" cy="10713314"/>
            <a:chOff x="11215130" y="-154584"/>
            <a:chExt cx="7213779" cy="107133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11215130" y="-154584"/>
              <a:ext cx="7213779" cy="107133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3906076" y="3785747"/>
            <a:ext cx="5236781" cy="1142829"/>
            <a:chOff x="3906076" y="3785747"/>
            <a:chExt cx="5236781" cy="11428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3763223" y="3642893"/>
              <a:ext cx="5761905" cy="17047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9351214" y="3182274"/>
            <a:ext cx="3699019" cy="3699019"/>
            <a:chOff x="9351214" y="3182274"/>
            <a:chExt cx="3699019" cy="3699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9351214" y="3182274"/>
              <a:ext cx="3699019" cy="36990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4747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2032787" y="5142857"/>
            <a:ext cx="14220141" cy="5215465"/>
            <a:chOff x="2032787" y="5142857"/>
            <a:chExt cx="14220141" cy="52154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2032787" y="5142857"/>
              <a:ext cx="14220141" cy="521546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1889933" y="3603313"/>
            <a:ext cx="3666667" cy="17047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4831243" y="6107171"/>
            <a:ext cx="2190476" cy="6095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4831242" y="6647582"/>
            <a:ext cx="1457143" cy="6095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3443568" y="6096258"/>
            <a:ext cx="1143111" cy="1143111"/>
            <a:chOff x="3443568" y="6096258"/>
            <a:chExt cx="1143111" cy="11431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3443568" y="6096258"/>
              <a:ext cx="1143111" cy="114311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11597898" y="8342796"/>
            <a:ext cx="2066667" cy="6095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11597898" y="8883207"/>
            <a:ext cx="1752381" cy="6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0221558" y="8282070"/>
            <a:ext cx="1143111" cy="1143111"/>
            <a:chOff x="10221558" y="8282070"/>
            <a:chExt cx="1143111" cy="114311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10">
              <a:alphaModFix/>
              <a:lum/>
            </a:blip>
            <a:stretch>
              <a:fillRect/>
            </a:stretch>
          </p:blipFill>
          <p:spPr>
            <a:xfrm>
              <a:off x="10221558" y="8282070"/>
              <a:ext cx="1143111" cy="114311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11451862" y="6039952"/>
            <a:ext cx="2342857" cy="6095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12">
            <a:alphaModFix/>
            <a:lum/>
          </a:blip>
          <a:stretch>
            <a:fillRect/>
          </a:stretch>
        </p:blipFill>
        <p:spPr>
          <a:xfrm>
            <a:off x="11451862" y="6580363"/>
            <a:ext cx="2457143" cy="6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9952279" y="5998461"/>
            <a:ext cx="1143111" cy="1143111"/>
            <a:chOff x="9952279" y="5998461"/>
            <a:chExt cx="1143111" cy="11431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3">
              <a:alphaModFix/>
              <a:lum/>
            </a:blip>
            <a:stretch>
              <a:fillRect/>
            </a:stretch>
          </p:blipFill>
          <p:spPr>
            <a:xfrm>
              <a:off x="9952279" y="5998461"/>
              <a:ext cx="1143111" cy="114311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14">
            <a:alphaModFix/>
            <a:lum/>
          </a:blip>
          <a:stretch>
            <a:fillRect/>
          </a:stretch>
        </p:blipFill>
        <p:spPr>
          <a:xfrm>
            <a:off x="4895406" y="8325391"/>
            <a:ext cx="2476190" cy="60952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5">
            <a:alphaModFix/>
            <a:lum/>
          </a:blip>
          <a:stretch>
            <a:fillRect/>
          </a:stretch>
        </p:blipFill>
        <p:spPr>
          <a:xfrm>
            <a:off x="4895406" y="8865802"/>
            <a:ext cx="2342857" cy="6095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3407157" y="8234086"/>
            <a:ext cx="1143111" cy="1143111"/>
            <a:chOff x="3407157" y="8234086"/>
            <a:chExt cx="1143111" cy="114311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6">
              <a:alphaModFix/>
              <a:lum/>
            </a:blip>
            <a:stretch>
              <a:fillRect/>
            </a:stretch>
          </p:blipFill>
          <p:spPr>
            <a:xfrm>
              <a:off x="3407157" y="8234086"/>
              <a:ext cx="1143111" cy="11431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0136761" y="6190465"/>
            <a:ext cx="768077" cy="778926"/>
            <a:chOff x="10136761" y="6190465"/>
            <a:chExt cx="768077" cy="77892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 rotWithShape="1">
            <a:blip r:embed="rId17">
              <a:alphaModFix/>
              <a:lum/>
            </a:blip>
            <a:stretch>
              <a:fillRect/>
            </a:stretch>
          </p:blipFill>
          <p:spPr>
            <a:xfrm>
              <a:off x="10136761" y="6190465"/>
              <a:ext cx="768077" cy="7789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3596796" y="8410293"/>
            <a:ext cx="761742" cy="782777"/>
            <a:chOff x="3596796" y="8410293"/>
            <a:chExt cx="761742" cy="78277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8">
              <a:alphaModFix/>
              <a:lum/>
            </a:blip>
            <a:stretch>
              <a:fillRect/>
            </a:stretch>
          </p:blipFill>
          <p:spPr>
            <a:xfrm>
              <a:off x="3596796" y="8410293"/>
              <a:ext cx="761742" cy="7827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3647668" y="6262540"/>
            <a:ext cx="730250" cy="812562"/>
            <a:chOff x="3647668" y="6262540"/>
            <a:chExt cx="730250" cy="81256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19">
              <a:alphaModFix/>
              <a:lum/>
            </a:blip>
            <a:stretch>
              <a:fillRect/>
            </a:stretch>
          </p:blipFill>
          <p:spPr>
            <a:xfrm>
              <a:off x="3647668" y="6262540"/>
              <a:ext cx="730250" cy="81256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 rot="0">
            <a:off x="10373102" y="8515060"/>
            <a:ext cx="790856" cy="714286"/>
            <a:chOff x="10373102" y="8515060"/>
            <a:chExt cx="790856" cy="71428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 rotWithShape="1">
            <a:blip r:embed="rId20">
              <a:alphaModFix/>
              <a:lum/>
            </a:blip>
            <a:stretch>
              <a:fillRect/>
            </a:stretch>
          </p:blipFill>
          <p:spPr>
            <a:xfrm>
              <a:off x="10373102" y="8515060"/>
              <a:ext cx="790856" cy="71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fdb9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4758664" y="369647"/>
            <a:ext cx="6333333" cy="173333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3213" y="1982788"/>
            <a:ext cx="18285714" cy="8302926"/>
            <a:chOff x="3213" y="1982788"/>
            <a:chExt cx="18285714" cy="830292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3213" y="1982788"/>
              <a:ext cx="18285714" cy="83029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-2163745" y="558382"/>
            <a:ext cx="7348070" cy="4775499"/>
            <a:chOff x="-2163745" y="558382"/>
            <a:chExt cx="7348070" cy="4775499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406965" y="2077168"/>
              <a:ext cx="4946399" cy="1570750"/>
              <a:chOff x="406965" y="2077168"/>
              <a:chExt cx="4946399" cy="157075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  <a:lum/>
              </a:blip>
              <a:stretch>
                <a:fillRect/>
              </a:stretch>
            </p:blipFill>
            <p:spPr>
              <a:xfrm rot="8100000">
                <a:off x="406965" y="2077168"/>
                <a:ext cx="4946399" cy="15707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 rot="0">
              <a:off x="-2332784" y="2244346"/>
              <a:ext cx="4946399" cy="1570750"/>
              <a:chOff x="-2332784" y="2244346"/>
              <a:chExt cx="4946399" cy="157075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lum/>
              </a:blip>
              <a:stretch>
                <a:fillRect/>
              </a:stretch>
            </p:blipFill>
            <p:spPr>
              <a:xfrm rot="18900000">
                <a:off x="-2332784" y="2244346"/>
                <a:ext cx="4946399" cy="1570750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1381961" y="7533896"/>
            <a:ext cx="1971429" cy="5428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5603753" y="7423104"/>
            <a:ext cx="933333" cy="44761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7748013" y="8250526"/>
            <a:ext cx="2619048" cy="8285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9489997" y="7423104"/>
            <a:ext cx="933333" cy="4476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11720687" y="8250526"/>
            <a:ext cx="2342857" cy="8285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13462671" y="7423104"/>
            <a:ext cx="933333" cy="4476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 rot="0">
            <a:off x="918208" y="3745267"/>
            <a:ext cx="16114495" cy="3220235"/>
            <a:chOff x="918208" y="3745267"/>
            <a:chExt cx="16114495" cy="32202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2">
              <a:alphaModFix/>
              <a:lum/>
            </a:blip>
            <a:stretch>
              <a:fillRect/>
            </a:stretch>
          </p:blipFill>
          <p:spPr>
            <a:xfrm>
              <a:off x="918208" y="3745267"/>
              <a:ext cx="16114495" cy="322023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3">
            <a:alphaModFix/>
            <a:lum/>
          </a:blip>
          <a:stretch>
            <a:fillRect/>
          </a:stretch>
        </p:blipFill>
        <p:spPr>
          <a:xfrm>
            <a:off x="1354422" y="6919789"/>
            <a:ext cx="1828571" cy="54285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14">
            <a:alphaModFix/>
            <a:lum/>
          </a:blip>
          <a:stretch>
            <a:fillRect/>
          </a:stretch>
        </p:blipFill>
        <p:spPr>
          <a:xfrm>
            <a:off x="3780989" y="6919789"/>
            <a:ext cx="1828571" cy="54285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5">
            <a:alphaModFix/>
            <a:lum/>
          </a:blip>
          <a:stretch>
            <a:fillRect/>
          </a:stretch>
        </p:blipFill>
        <p:spPr>
          <a:xfrm>
            <a:off x="6297112" y="6919789"/>
            <a:ext cx="1828571" cy="54285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 rotWithShape="1">
          <a:blip r:embed="rId16">
            <a:alphaModFix/>
            <a:lum/>
          </a:blip>
          <a:stretch>
            <a:fillRect/>
          </a:stretch>
        </p:blipFill>
        <p:spPr>
          <a:xfrm>
            <a:off x="8787342" y="6919789"/>
            <a:ext cx="1828571" cy="5428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 rotWithShape="1">
          <a:blip r:embed="rId17">
            <a:alphaModFix/>
            <a:lum/>
          </a:blip>
          <a:stretch>
            <a:fillRect/>
          </a:stretch>
        </p:blipFill>
        <p:spPr>
          <a:xfrm>
            <a:off x="11288873" y="6919789"/>
            <a:ext cx="1828571" cy="54285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 rotWithShape="1">
          <a:blip r:embed="rId18">
            <a:alphaModFix/>
            <a:lum/>
          </a:blip>
          <a:stretch>
            <a:fillRect/>
          </a:stretch>
        </p:blipFill>
        <p:spPr>
          <a:xfrm>
            <a:off x="13730439" y="6919789"/>
            <a:ext cx="1828571" cy="54285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 rotWithShape="1">
          <a:blip r:embed="rId19">
            <a:alphaModFix/>
            <a:lum/>
          </a:blip>
          <a:stretch>
            <a:fillRect/>
          </a:stretch>
        </p:blipFill>
        <p:spPr>
          <a:xfrm>
            <a:off x="3794758" y="7533895"/>
            <a:ext cx="1971429" cy="542857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 rotWithShape="1">
          <a:blip r:embed="rId20">
            <a:alphaModFix/>
            <a:lum/>
          </a:blip>
          <a:stretch>
            <a:fillRect/>
          </a:stretch>
        </p:blipFill>
        <p:spPr>
          <a:xfrm>
            <a:off x="6381898" y="7533895"/>
            <a:ext cx="1971429" cy="54285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 rotWithShape="1">
          <a:blip r:embed="rId21">
            <a:alphaModFix/>
            <a:lum/>
          </a:blip>
          <a:stretch>
            <a:fillRect/>
          </a:stretch>
        </p:blipFill>
        <p:spPr>
          <a:xfrm>
            <a:off x="8954233" y="7533895"/>
            <a:ext cx="1971429" cy="54285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 rotWithShape="1">
          <a:blip r:embed="rId22">
            <a:alphaModFix/>
            <a:lum/>
          </a:blip>
          <a:stretch>
            <a:fillRect/>
          </a:stretch>
        </p:blipFill>
        <p:spPr>
          <a:xfrm>
            <a:off x="11288873" y="7567863"/>
            <a:ext cx="1971429" cy="54285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 rotWithShape="1">
          <a:blip r:embed="rId23">
            <a:alphaModFix/>
            <a:lum/>
          </a:blip>
          <a:stretch>
            <a:fillRect/>
          </a:stretch>
        </p:blipFill>
        <p:spPr>
          <a:xfrm>
            <a:off x="13869791" y="7533895"/>
            <a:ext cx="1971429" cy="54285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>
            <a:alphaModFix/>
            <a:lum/>
          </a:blip>
          <a:stretch>
            <a:fillRect/>
          </a:stretch>
        </p:blipFill>
        <p:spPr>
          <a:xfrm>
            <a:off x="8153568" y="3336559"/>
            <a:ext cx="6514286" cy="170476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7753673" y="5702260"/>
            <a:ext cx="10038095" cy="30000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15403469" y="-107734"/>
            <a:ext cx="2980768" cy="2980768"/>
            <a:chOff x="15403469" y="-107734"/>
            <a:chExt cx="2980768" cy="298076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15403469" y="-107734"/>
              <a:ext cx="2980768" cy="298076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16153846" y="251089"/>
            <a:ext cx="1685714" cy="17047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16180540" y="1755838"/>
            <a:ext cx="1438095" cy="6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-342253" y="-84075"/>
            <a:ext cx="7840294" cy="10453865"/>
            <a:chOff x="-342253" y="-84075"/>
            <a:chExt cx="7840294" cy="1045386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-342253" y="-84075"/>
              <a:ext cx="7840294" cy="1045386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1381961" y="7533896"/>
            <a:ext cx="1971429" cy="5428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9862958" y="5021413"/>
            <a:ext cx="3123810" cy="6095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fdb9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28571" y="1996558"/>
            <a:ext cx="8756762" cy="8289157"/>
            <a:chOff x="-28571" y="1996558"/>
            <a:chExt cx="8756762" cy="82891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-28571" y="1996558"/>
              <a:ext cx="8756762" cy="82891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-13769" y="1858864"/>
            <a:ext cx="18299484" cy="8633391"/>
            <a:chOff x="-13769" y="1858864"/>
            <a:chExt cx="18299484" cy="86333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3">
              <a:alphaModFix/>
              <a:lum/>
            </a:blip>
            <a:stretch>
              <a:fillRect/>
            </a:stretch>
          </p:blipFill>
          <p:spPr>
            <a:xfrm>
              <a:off x="-13769" y="1858864"/>
              <a:ext cx="18299484" cy="863339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3999839" y="263472"/>
            <a:ext cx="11209524" cy="17333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fdb9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708952"/>
            <a:ext cx="18285714" cy="8576762"/>
            <a:chOff x="0" y="1708952"/>
            <a:chExt cx="18285714" cy="8576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0" y="1708952"/>
              <a:ext cx="18285714" cy="8576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5094922" y="261059"/>
            <a:ext cx="5133333" cy="17047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6156696" y="2203457"/>
            <a:ext cx="3666667" cy="8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319469" y="3421085"/>
            <a:ext cx="6694301" cy="6171429"/>
            <a:chOff x="1319469" y="3421085"/>
            <a:chExt cx="6694301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>
              <a:alphaModFix/>
              <a:lum/>
            </a:blip>
            <a:stretch>
              <a:fillRect/>
            </a:stretch>
          </p:blipFill>
          <p:spPr>
            <a:xfrm>
              <a:off x="1319469" y="3421085"/>
              <a:ext cx="6694301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9542169" y="3379777"/>
            <a:ext cx="6923248" cy="6171429"/>
            <a:chOff x="9542169" y="3379777"/>
            <a:chExt cx="6923248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6">
              <a:alphaModFix/>
              <a:lum/>
            </a:blip>
            <a:stretch>
              <a:fillRect/>
            </a:stretch>
          </p:blipFill>
          <p:spPr>
            <a:xfrm>
              <a:off x="9542169" y="3379777"/>
              <a:ext cx="6923248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580905" y="3852699"/>
            <a:ext cx="6171429" cy="3747989"/>
            <a:chOff x="1580905" y="3852699"/>
            <a:chExt cx="6171429" cy="374798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>
              <a:alphaModFix/>
              <a:lum/>
            </a:blip>
            <a:stretch>
              <a:fillRect/>
            </a:stretch>
          </p:blipFill>
          <p:spPr>
            <a:xfrm>
              <a:off x="1580905" y="3852699"/>
              <a:ext cx="6171429" cy="374798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9890540" y="3701236"/>
            <a:ext cx="6171429" cy="3472602"/>
            <a:chOff x="9890540" y="3701236"/>
            <a:chExt cx="6171429" cy="347260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8">
              <a:alphaModFix/>
              <a:lum/>
            </a:blip>
            <a:stretch>
              <a:fillRect/>
            </a:stretch>
          </p:blipFill>
          <p:spPr>
            <a:xfrm>
              <a:off x="9890540" y="3701236"/>
              <a:ext cx="6171429" cy="347260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1818151" y="8193048"/>
            <a:ext cx="4104762" cy="8190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10251710" y="8193048"/>
            <a:ext cx="4333333" cy="8190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10105311" y="-371414"/>
            <a:ext cx="8264027" cy="11018849"/>
            <a:chOff x="10105311" y="-371414"/>
            <a:chExt cx="8264027" cy="110188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10105311" y="-371414"/>
              <a:ext cx="8264027" cy="110188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1670529" y="4074732"/>
            <a:ext cx="7400000" cy="17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-118227" y="-118227"/>
            <a:ext cx="2991260" cy="2991260"/>
            <a:chOff x="-118227" y="-118227"/>
            <a:chExt cx="2991260" cy="29912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</a:blip>
            <a:stretch>
              <a:fillRect/>
            </a:stretch>
          </p:blipFill>
          <p:spPr>
            <a:xfrm>
              <a:off x="-118227" y="-118227"/>
              <a:ext cx="2991260" cy="29912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>
            <a:alphaModFix/>
            <a:lum/>
          </a:blip>
          <a:stretch>
            <a:fillRect/>
          </a:stretch>
        </p:blipFill>
        <p:spPr>
          <a:xfrm>
            <a:off x="740567" y="213690"/>
            <a:ext cx="1666667" cy="170476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>
            <a:alphaModFix/>
            <a:lum/>
          </a:blip>
          <a:stretch>
            <a:fillRect/>
          </a:stretch>
        </p:blipFill>
        <p:spPr>
          <a:xfrm>
            <a:off x="334115" y="1704670"/>
            <a:ext cx="2342857" cy="60952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7">
            <a:alphaModFix/>
            <a:lum/>
          </a:blip>
          <a:stretch>
            <a:fillRect/>
          </a:stretch>
        </p:blipFill>
        <p:spPr>
          <a:xfrm>
            <a:off x="810168" y="6376521"/>
            <a:ext cx="3771429" cy="92381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8">
            <a:alphaModFix/>
            <a:lum/>
          </a:blip>
          <a:stretch>
            <a:fillRect/>
          </a:stretch>
        </p:blipFill>
        <p:spPr>
          <a:xfrm>
            <a:off x="1180227" y="7548496"/>
            <a:ext cx="4190476" cy="9238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9">
            <a:alphaModFix/>
            <a:lum/>
          </a:blip>
          <a:stretch>
            <a:fillRect/>
          </a:stretch>
        </p:blipFill>
        <p:spPr>
          <a:xfrm>
            <a:off x="934093" y="8142158"/>
            <a:ext cx="3923810" cy="8380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10">
            <a:alphaModFix/>
            <a:lum/>
          </a:blip>
          <a:stretch>
            <a:fillRect/>
          </a:stretch>
        </p:blipFill>
        <p:spPr>
          <a:xfrm>
            <a:off x="727552" y="5837936"/>
            <a:ext cx="3666667" cy="5428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11">
            <a:alphaModFix/>
            <a:lum/>
          </a:blip>
          <a:stretch>
            <a:fillRect/>
          </a:stretch>
        </p:blipFill>
        <p:spPr>
          <a:xfrm>
            <a:off x="782630" y="6914316"/>
            <a:ext cx="3771429" cy="9238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 rotWithShape="1">
          <a:blip r:embed="rId12">
            <a:alphaModFix/>
            <a:lum/>
          </a:blip>
          <a:stretch>
            <a:fillRect/>
          </a:stretch>
        </p:blipFill>
        <p:spPr>
          <a:xfrm>
            <a:off x="727552" y="8775299"/>
            <a:ext cx="3771429" cy="9238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bg>
      <p:bgPr shadeToTitle="0">
        <a:solidFill>
          <a:srgbClr val="fdb9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708952"/>
            <a:ext cx="18285714" cy="8576762"/>
            <a:chOff x="0" y="1708952"/>
            <a:chExt cx="18285714" cy="8576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0" y="1708952"/>
              <a:ext cx="18285714" cy="8576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861159" y="231566"/>
            <a:ext cx="6533333" cy="1704762"/>
          </a:xfrm>
          <a:prstGeom prst="rect">
            <a:avLst/>
          </a:prstGeom>
        </p:spPr>
      </p:pic>
      <p:pic>
        <p:nvPicPr>
          <p:cNvPr id="1002" name="그림 1001"/>
          <p:cNvPicPr/>
          <p:nvPr/>
        </p:nvPicPr>
        <p:blipFill rotWithShape="1">
          <a:blip r:embed="rId4">
            <a:alphaModFix/>
            <a:lum/>
          </a:blip>
          <a:stretch>
            <a:fillRect/>
          </a:stretch>
        </p:blipFill>
        <p:spPr>
          <a:xfrm>
            <a:off x="762000" y="2209800"/>
            <a:ext cx="16916400" cy="7620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bg>
      <p:bgPr shadeToTitle="0">
        <a:solidFill>
          <a:srgbClr val="fdb93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0" y="1708952"/>
            <a:ext cx="18285714" cy="8576762"/>
            <a:chOff x="0" y="1708952"/>
            <a:chExt cx="18285714" cy="85767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>
              <a:alphaModFix/>
              <a:lum/>
            </a:blip>
            <a:stretch>
              <a:fillRect/>
            </a:stretch>
          </p:blipFill>
          <p:spPr>
            <a:xfrm>
              <a:off x="0" y="1708952"/>
              <a:ext cx="18285714" cy="85767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>
            <a:alphaModFix/>
            <a:lum/>
          </a:blip>
          <a:stretch>
            <a:fillRect/>
          </a:stretch>
        </p:blipFill>
        <p:spPr>
          <a:xfrm>
            <a:off x="4964385" y="187326"/>
            <a:ext cx="6961905" cy="170476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TotalTime>0</ep:TotalTime>
  <ep:HyperlinkBase/>
  <ep:Application>Hancom Office Hanshow 2010</ep:Application>
  <ep:AppVersion>8.0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category/>
  <cp:contentStatus/>
  <dcterms:created xsi:type="dcterms:W3CDTF">2020-10-01T17:32:07.000</dcterms:created>
  <dc:creator>officegen</dc:creator>
  <dc:description/>
  <cp:keywords/>
  <cp:lastModifiedBy>기수</cp:lastModifiedBy>
  <dcterms:modified xsi:type="dcterms:W3CDTF">2020-10-01T10:55:32.058</dcterms:modified>
  <cp:revision>2</cp:revision>
  <dc:subject/>
  <dc:title/>
</cp:coreProperties>
</file>